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4"/>
  </p:sldMasterIdLst>
  <p:sldIdLst>
    <p:sldId id="265" r:id="rId5"/>
    <p:sldId id="278" r:id="rId6"/>
    <p:sldId id="293" r:id="rId7"/>
    <p:sldId id="280" r:id="rId8"/>
    <p:sldId id="294" r:id="rId9"/>
    <p:sldId id="283" r:id="rId10"/>
    <p:sldId id="295" r:id="rId11"/>
    <p:sldId id="285" r:id="rId12"/>
    <p:sldId id="296" r:id="rId13"/>
    <p:sldId id="297" r:id="rId14"/>
    <p:sldId id="29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C27803-DCFB-4CB6-8A66-06A87BF59FBC}" v="606" dt="2022-10-27T14:20:42.7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EA19-44A6-4190-A36A-D3FDF0EA38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825BA-4AA2-453C-BCC0-B5B5BE4B44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8CCF3-4B5A-4BF4-8229-B1726F75F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990F4-779B-41EA-BD55-4CB1521E6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C8632-477E-4764-9A1C-B31FDB080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04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50069-D06C-488B-8441-599B6F06A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B5140-29BF-48E2-AFD3-E24DEC3F5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CB174-C728-4096-A6C1-BBAE6EC17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7987E-099F-4703-8621-F49B6184A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38671-D93D-4599-82F9-F4CDCDD9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03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318A9F-6A89-4426-B1A1-2B07723833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FDD68-AE9F-4B0D-B9C7-319F8CC0EF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45C62-FD86-4F6E-890E-154F67C2C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5859E-6EF0-4A2C-B447-6A4BC064F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842FD-941A-4BC1-92AE-D1CDF3539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82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D385C-3BF9-4202-BE49-780F70F72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93100-3DAD-40B8-BAC6-8E52A074A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623DF-B6F7-451E-8454-B3CA38872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58539-FF5B-43F9-91B2-8F9105348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00801-087E-4FA6-B625-DD46D90D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76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D9B38-0695-47FE-9447-C0ABB2A0B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E32E2-C190-4C28-BCFC-40A5B30FF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121C1-1A2D-42AC-B402-26FDC427D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D4010-5439-4B49-9759-4262CFD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B2BC8-34BE-4637-B5A5-F2055B4A2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41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0249-6928-48DE-9A8A-731016D51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41F83-0CBA-40DE-B066-90C2E72CF1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08FEB-1705-4AFC-AF40-C1243F74D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85497-79F4-45B9-95C4-6826EBD17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7C700E-0E08-4D25-B5F2-EB99CF821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16BD8-E967-4592-8DAC-0679EEB6D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923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5EEE-390D-42FB-8E37-C04D47437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22561-3A83-432F-9175-9F73AD53C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F6633-0B3D-433A-883B-CFA3EECD2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14DCBB-6991-4434-99ED-331D123744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47960D-BC6E-4D09-8E1D-C65442084D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D6E79F-0121-4211-BA57-23EF998F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62406E-C936-4840-A913-CF9056AAC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810D74-6551-4040-AB35-90906059D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384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5C499-DC83-4C2B-BE51-1563BBEF4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14136A-10C6-47FA-B407-78B887B83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FC5EBB-1BE9-40CB-A176-7D12E445D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8F8943-639C-4A24-A4A0-20014E2D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89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5BFEFE-86A5-4018-A2E2-A94FD02CE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5506AB-0242-45D4-9BD1-9A6DCD234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CA1B9-0772-4645-91A4-5EE9901F0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82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48715-0772-44C2-BF3C-3E9C23599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F943A-CBA3-4D6A-BC7B-C5555988F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A0A0E-BE15-41B7-A12C-CB2E3EA84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DFFA66-8D78-489F-A200-54CF7F9E1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CB9FE8-12A8-41F3-8840-C5D9BD1DE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8E758-40DD-4412-9FD4-5ECFA16F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48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8D57-1BF1-409D-B9BC-6691FD210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6F1DE2-13A7-47E1-B2AF-202C70278B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3B12B3-9A55-4D6D-973F-6299602C6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7CC268-4000-4653-BCA8-2F41F54C2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0B6E7-9E73-40CD-BA63-F926008E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68503-BA3D-479B-BC0B-01473A44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89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FF1FB1-29C7-412A-AA9A-C02C86780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C7EE8-DB37-4970-96DF-9C0BC678A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44577-679F-494A-80FE-FFE1FA3982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B5E8A-4BBD-4678-BAB3-3CD6E70DBBE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274ED-AE60-4303-A708-9494FFA20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8E2AB-D251-467E-A1A9-D414FA243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679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6ADAE6-0551-814A-863E-295BF60E5CA2}"/>
              </a:ext>
            </a:extLst>
          </p:cNvPr>
          <p:cNvSpPr txBox="1"/>
          <p:nvPr/>
        </p:nvSpPr>
        <p:spPr>
          <a:xfrm>
            <a:off x="3896019" y="713953"/>
            <a:ext cx="439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vẽ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thiết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kế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kỹ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thuật</a:t>
            </a:r>
            <a:endParaRPr lang="en-US" sz="3200" b="1" noProof="1"/>
          </a:p>
        </p:txBody>
      </p:sp>
      <p:pic>
        <p:nvPicPr>
          <p:cNvPr id="12" name="Picture 11" descr="Diagram, engineering drawing&#10;&#10;Description automatically generated">
            <a:extLst>
              <a:ext uri="{FF2B5EF4-FFF2-40B4-BE49-F238E27FC236}">
                <a16:creationId xmlns:a16="http://schemas.microsoft.com/office/drawing/2014/main" id="{9222E43F-AE4A-CE42-A6F4-9801252DD0B2}"/>
              </a:ext>
            </a:extLst>
          </p:cNvPr>
          <p:cNvPicPr/>
          <p:nvPr/>
        </p:nvPicPr>
        <p:blipFill rotWithShape="1">
          <a:blip r:embed="rId2"/>
          <a:srcRect t="7599" b="7856"/>
          <a:stretch/>
        </p:blipFill>
        <p:spPr>
          <a:xfrm>
            <a:off x="2686696" y="1840090"/>
            <a:ext cx="6550378" cy="384951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B7871BC-41CC-4B42-BC88-80D0C501D90C}"/>
              </a:ext>
            </a:extLst>
          </p:cNvPr>
          <p:cNvSpPr txBox="1"/>
          <p:nvPr/>
        </p:nvSpPr>
        <p:spPr>
          <a:xfrm>
            <a:off x="4731529" y="5943992"/>
            <a:ext cx="2757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vẽ</a:t>
            </a: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thiết</a:t>
            </a: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kế</a:t>
            </a: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kỹ</a:t>
            </a: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thuật</a:t>
            </a:r>
            <a:endParaRPr lang="en-US" sz="2000" noProof="1"/>
          </a:p>
        </p:txBody>
      </p:sp>
    </p:spTree>
    <p:extLst>
      <p:ext uri="{BB962C8B-B14F-4D97-AF65-F5344CB8AC3E}">
        <p14:creationId xmlns:p14="http://schemas.microsoft.com/office/powerpoint/2010/main" val="4004881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13944" y="1652081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B4F7F7-9A27-42B0-B336-05AA1B13CB6B}"/>
              </a:ext>
            </a:extLst>
          </p:cNvPr>
          <p:cNvSpPr txBox="1"/>
          <p:nvPr/>
        </p:nvSpPr>
        <p:spPr>
          <a:xfrm>
            <a:off x="3234266" y="5487165"/>
            <a:ext cx="5604933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Tiếp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tục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chuyển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đến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bộ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phận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gầm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lắp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ráp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bộ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phận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như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trục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điều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khiển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bánh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ghế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ngồi</a:t>
            </a:r>
            <a:endParaRPr lang="en-V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8DE1C-9999-7941-A08F-182717127154}"/>
              </a:ext>
            </a:extLst>
          </p:cNvPr>
          <p:cNvSpPr txBox="1"/>
          <p:nvPr/>
        </p:nvSpPr>
        <p:spPr>
          <a:xfrm>
            <a:off x="3861608" y="571413"/>
            <a:ext cx="4497269" cy="754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Khung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gầm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chi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tiết</a:t>
            </a:r>
            <a:endParaRPr lang="en-VN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484070-B88F-DC49-9A8F-CD54EDD39E5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172" y="1896651"/>
            <a:ext cx="6491656" cy="347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870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13944" y="1652081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B4F7F7-9A27-42B0-B336-05AA1B13CB6B}"/>
              </a:ext>
            </a:extLst>
          </p:cNvPr>
          <p:cNvSpPr txBox="1"/>
          <p:nvPr/>
        </p:nvSpPr>
        <p:spPr>
          <a:xfrm>
            <a:off x="3018366" y="5562132"/>
            <a:ext cx="6155267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Chiếc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kiểm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từ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ngoài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cùng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dây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truyền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vấn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đề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đưa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vực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chữa</a:t>
            </a:r>
            <a:endParaRPr lang="en-V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endParaRPr lang="en-V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8DE1C-9999-7941-A08F-182717127154}"/>
              </a:ext>
            </a:extLst>
          </p:cNvPr>
          <p:cNvSpPr txBox="1"/>
          <p:nvPr/>
        </p:nvSpPr>
        <p:spPr>
          <a:xfrm>
            <a:off x="5119915" y="557505"/>
            <a:ext cx="1952170" cy="754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Kiểm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thử</a:t>
            </a:r>
            <a:endParaRPr lang="en-VN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1CC2CF71-17BA-4547-87D3-6D3A5DDA2309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90"/>
          <a:stretch/>
        </p:blipFill>
        <p:spPr>
          <a:xfrm>
            <a:off x="528124" y="2138851"/>
            <a:ext cx="5067287" cy="3174165"/>
          </a:xfrm>
          <a:prstGeom prst="rect">
            <a:avLst/>
          </a:prstGeom>
        </p:spPr>
      </p:pic>
      <p:pic>
        <p:nvPicPr>
          <p:cNvPr id="13" name="Picture 12" descr="A picture containing car, parked, van&#10;&#10;Description automatically generated">
            <a:extLst>
              <a:ext uri="{FF2B5EF4-FFF2-40B4-BE49-F238E27FC236}">
                <a16:creationId xmlns:a16="http://schemas.microsoft.com/office/drawing/2014/main" id="{8F0EEDAE-E2BF-BC40-B61C-2ABB3B9DF434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9"/>
          <a:stretch/>
        </p:blipFill>
        <p:spPr>
          <a:xfrm>
            <a:off x="6596589" y="2138851"/>
            <a:ext cx="5067287" cy="317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921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FF4278-2646-D043-B5C4-7C772BFEFF34}"/>
              </a:ext>
            </a:extLst>
          </p:cNvPr>
          <p:cNvSpPr txBox="1"/>
          <p:nvPr/>
        </p:nvSpPr>
        <p:spPr>
          <a:xfrm>
            <a:off x="7121983" y="2899165"/>
            <a:ext cx="4600746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kích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thước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Nissan Navara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khá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bề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thế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lớn</a:t>
            </a:r>
            <a:r>
              <a:rPr lang="en-VN" b="1" dirty="0">
                <a:effectLst/>
              </a:rPr>
              <a:t> </a:t>
            </a:r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Kích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thước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tổng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thể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chiều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dài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x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rộng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5255 x 1850</a:t>
            </a:r>
            <a:r>
              <a:rPr lang="en-VN" b="1" dirty="0">
                <a:effectLst/>
              </a:rPr>
              <a:t> </a:t>
            </a:r>
            <a:endParaRPr lang="en-VN" b="1" dirty="0"/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Chiều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cao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trải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dài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từ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1975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đến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1840 mm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cho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6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phiên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bản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r>
              <a:rPr lang="en-VN" b="1" dirty="0">
                <a:effectLst/>
              </a:rPr>
              <a:t> </a:t>
            </a:r>
            <a:endParaRPr 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16AB33-6279-DE47-B37F-CECD65A63300}"/>
              </a:ext>
            </a:extLst>
          </p:cNvPr>
          <p:cNvSpPr txBox="1"/>
          <p:nvPr/>
        </p:nvSpPr>
        <p:spPr>
          <a:xfrm>
            <a:off x="3896019" y="713953"/>
            <a:ext cx="439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vẽ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thiết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kế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kỹ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thuật</a:t>
            </a:r>
            <a:endParaRPr lang="en-US" sz="3200" b="1" noProof="1"/>
          </a:p>
        </p:txBody>
      </p:sp>
      <p:pic>
        <p:nvPicPr>
          <p:cNvPr id="16" name="Picture 15" descr="Diagram, engineering drawing&#10;&#10;Description automatically generated">
            <a:extLst>
              <a:ext uri="{FF2B5EF4-FFF2-40B4-BE49-F238E27FC236}">
                <a16:creationId xmlns:a16="http://schemas.microsoft.com/office/drawing/2014/main" id="{B1B40C61-2A82-BF44-A4AE-B0CFC68C41CE}"/>
              </a:ext>
            </a:extLst>
          </p:cNvPr>
          <p:cNvPicPr/>
          <p:nvPr/>
        </p:nvPicPr>
        <p:blipFill rotWithShape="1">
          <a:blip r:embed="rId2"/>
          <a:srcRect t="7599" b="7856"/>
          <a:stretch/>
        </p:blipFill>
        <p:spPr>
          <a:xfrm>
            <a:off x="349896" y="2294535"/>
            <a:ext cx="6550378" cy="384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658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FF4278-2646-D043-B5C4-7C772BFEFF34}"/>
              </a:ext>
            </a:extLst>
          </p:cNvPr>
          <p:cNvSpPr txBox="1"/>
          <p:nvPr/>
        </p:nvSpPr>
        <p:spPr>
          <a:xfrm>
            <a:off x="7223582" y="2568669"/>
            <a:ext cx="4720121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Kích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thước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khoang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chở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(mm)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1.470 x 1.495 x 520</a:t>
            </a:r>
            <a:endParaRPr lang="en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Chiều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dài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cơ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sở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(mm)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3.15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Khoảng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sáng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gầm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(mm)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220 x 225 x 220</a:t>
            </a:r>
            <a:endParaRPr lang="en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Bán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kính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quay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tối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thiểu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(m)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6.3 - 6.2</a:t>
            </a:r>
            <a:endParaRPr lang="en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Dung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tích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thùng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nhiên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liệu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(L) 80</a:t>
            </a:r>
            <a:endParaRPr lang="en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Kích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thước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lốp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255/60R18</a:t>
            </a:r>
            <a:endParaRPr lang="en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endParaRPr lang="en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endParaRPr 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16AB33-6279-DE47-B37F-CECD65A63300}"/>
              </a:ext>
            </a:extLst>
          </p:cNvPr>
          <p:cNvSpPr txBox="1"/>
          <p:nvPr/>
        </p:nvSpPr>
        <p:spPr>
          <a:xfrm>
            <a:off x="3896019" y="713953"/>
            <a:ext cx="439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vẽ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thiết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kế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kỹ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thuật</a:t>
            </a:r>
            <a:endParaRPr lang="en-US" sz="3200" b="1" noProof="1"/>
          </a:p>
        </p:txBody>
      </p:sp>
      <p:pic>
        <p:nvPicPr>
          <p:cNvPr id="16" name="Picture 15" descr="Diagram, engineering drawing&#10;&#10;Description automatically generated">
            <a:extLst>
              <a:ext uri="{FF2B5EF4-FFF2-40B4-BE49-F238E27FC236}">
                <a16:creationId xmlns:a16="http://schemas.microsoft.com/office/drawing/2014/main" id="{B1B40C61-2A82-BF44-A4AE-B0CFC68C41CE}"/>
              </a:ext>
            </a:extLst>
          </p:cNvPr>
          <p:cNvPicPr/>
          <p:nvPr/>
        </p:nvPicPr>
        <p:blipFill rotWithShape="1">
          <a:blip r:embed="rId2"/>
          <a:srcRect t="7599" b="7856"/>
          <a:stretch/>
        </p:blipFill>
        <p:spPr>
          <a:xfrm>
            <a:off x="349896" y="2294535"/>
            <a:ext cx="6550378" cy="384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920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B4F7F7-9A27-42B0-B336-05AA1B13CB6B}"/>
              </a:ext>
            </a:extLst>
          </p:cNvPr>
          <p:cNvSpPr txBox="1"/>
          <p:nvPr/>
        </p:nvSpPr>
        <p:spPr>
          <a:xfrm>
            <a:off x="6255411" y="3202142"/>
            <a:ext cx="51771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Nguyên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liệu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thép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cuộn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Thép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dập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tạo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khuôn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gửi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đến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bộ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phận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chế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tạo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thân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Khuôn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này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thiết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kế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những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đường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mại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nhưng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vô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cùng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cứng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cáp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cùng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những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đường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gân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đặc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biệt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trên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thân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endParaRPr lang="en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b="1" dirty="0"/>
            </a:br>
            <a:endParaRPr lang="en-US" b="1" dirty="0">
              <a:effectLst/>
            </a:endParaRPr>
          </a:p>
          <a:p>
            <a:br>
              <a:rPr lang="en-US" b="1" dirty="0"/>
            </a:br>
            <a:endParaRPr lang="vi-VN" b="1" dirty="0">
              <a:effectLst/>
            </a:endParaRPr>
          </a:p>
          <a:p>
            <a:br>
              <a:rPr lang="vi-VN" b="1" dirty="0"/>
            </a:br>
            <a:r>
              <a:rPr lang="en-US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4603E3-DA33-704C-9A5C-E2FF6FA9FAD5}"/>
              </a:ext>
            </a:extLst>
          </p:cNvPr>
          <p:cNvSpPr txBox="1"/>
          <p:nvPr/>
        </p:nvSpPr>
        <p:spPr>
          <a:xfrm>
            <a:off x="6335485" y="2503594"/>
            <a:ext cx="2097315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GB" sz="2400" b="1" dirty="0" err="1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Tạo</a:t>
            </a:r>
            <a:r>
              <a:rPr lang="en-GB" sz="2400" b="1" dirty="0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n-GB" sz="2400" b="1" dirty="0" err="1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khuôn</a:t>
            </a:r>
            <a:endParaRPr lang="en-US" sz="2400" b="1" dirty="0">
              <a:solidFill>
                <a:srgbClr val="0E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062B7A-8E81-704C-B085-1A4F3C833D35}"/>
              </a:ext>
            </a:extLst>
          </p:cNvPr>
          <p:cNvSpPr txBox="1"/>
          <p:nvPr/>
        </p:nvSpPr>
        <p:spPr>
          <a:xfrm>
            <a:off x="3818255" y="713953"/>
            <a:ext cx="4874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Thiết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kế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chế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thử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sản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phẩm</a:t>
            </a:r>
            <a:endParaRPr lang="en-US" sz="3200" b="1" noProof="1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BA005347-4CCD-224C-800C-F28146D1404A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6" r="8766"/>
          <a:stretch/>
        </p:blipFill>
        <p:spPr>
          <a:xfrm>
            <a:off x="684437" y="2503594"/>
            <a:ext cx="5102091" cy="327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40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B4F7F7-9A27-42B0-B336-05AA1B13CB6B}"/>
              </a:ext>
            </a:extLst>
          </p:cNvPr>
          <p:cNvSpPr txBox="1"/>
          <p:nvPr/>
        </p:nvSpPr>
        <p:spPr>
          <a:xfrm>
            <a:off x="6255411" y="3202142"/>
            <a:ext cx="51771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Nguyên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liệu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thép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cuộn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Thép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dập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tạo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khuôn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gửi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đến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bộ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phận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chế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tạo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thân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Khuôn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này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thiết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kế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những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đường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mại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nhưng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vô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cùng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cứng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cáp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cùng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những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đường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gân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đặc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biệt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trên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thân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endParaRPr lang="en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b="1" dirty="0"/>
            </a:br>
            <a:endParaRPr lang="en-US" b="1" dirty="0">
              <a:effectLst/>
            </a:endParaRPr>
          </a:p>
          <a:p>
            <a:br>
              <a:rPr lang="en-US" b="1" dirty="0"/>
            </a:br>
            <a:endParaRPr lang="vi-VN" b="1" dirty="0">
              <a:effectLst/>
            </a:endParaRPr>
          </a:p>
          <a:p>
            <a:br>
              <a:rPr lang="vi-VN" b="1" dirty="0"/>
            </a:br>
            <a:r>
              <a:rPr lang="en-US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4603E3-DA33-704C-9A5C-E2FF6FA9FAD5}"/>
              </a:ext>
            </a:extLst>
          </p:cNvPr>
          <p:cNvSpPr txBox="1"/>
          <p:nvPr/>
        </p:nvSpPr>
        <p:spPr>
          <a:xfrm>
            <a:off x="6335485" y="2503594"/>
            <a:ext cx="2097315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GB" sz="2400" b="1" dirty="0" err="1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Tạo</a:t>
            </a:r>
            <a:r>
              <a:rPr lang="en-GB" sz="2400" b="1" dirty="0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n-GB" sz="2400" b="1" dirty="0" err="1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khuôn</a:t>
            </a:r>
            <a:endParaRPr lang="en-US" sz="2400" b="1" dirty="0">
              <a:solidFill>
                <a:srgbClr val="0E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062B7A-8E81-704C-B085-1A4F3C833D35}"/>
              </a:ext>
            </a:extLst>
          </p:cNvPr>
          <p:cNvSpPr txBox="1"/>
          <p:nvPr/>
        </p:nvSpPr>
        <p:spPr>
          <a:xfrm>
            <a:off x="3818255" y="713953"/>
            <a:ext cx="4874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Thiết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kế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chế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thử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sản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phẩm</a:t>
            </a:r>
            <a:endParaRPr lang="en-US" sz="3200" b="1" noProof="1"/>
          </a:p>
        </p:txBody>
      </p:sp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49A3C628-4306-5149-84F8-B2B6EF9FC120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2" r="15298"/>
          <a:stretch/>
        </p:blipFill>
        <p:spPr>
          <a:xfrm>
            <a:off x="681263" y="2221837"/>
            <a:ext cx="5175253" cy="390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47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4603E3-DA33-704C-9A5C-E2FF6FA9FAD5}"/>
              </a:ext>
            </a:extLst>
          </p:cNvPr>
          <p:cNvSpPr txBox="1"/>
          <p:nvPr/>
        </p:nvSpPr>
        <p:spPr>
          <a:xfrm>
            <a:off x="5150468" y="1864569"/>
            <a:ext cx="1228071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400" b="1" dirty="0" err="1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Thân</a:t>
            </a:r>
            <a:r>
              <a:rPr lang="en-GB" sz="2400" b="1" dirty="0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n-GB" sz="2400" b="1" dirty="0" err="1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xe</a:t>
            </a:r>
            <a:endParaRPr lang="en-US" sz="2400" b="1" dirty="0">
              <a:solidFill>
                <a:srgbClr val="0EB05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7719C-70E0-A44F-AFBF-D716A2882E09}"/>
              </a:ext>
            </a:extLst>
          </p:cNvPr>
          <p:cNvSpPr txBox="1"/>
          <p:nvPr/>
        </p:nvSpPr>
        <p:spPr>
          <a:xfrm>
            <a:off x="3818255" y="713953"/>
            <a:ext cx="4874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Thiết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kế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chế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thử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sản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phẩm</a:t>
            </a:r>
            <a:endParaRPr lang="en-US" sz="3200" b="1" noProof="1"/>
          </a:p>
        </p:txBody>
      </p:sp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24279AFB-3472-E947-90C6-2ABC4C9226C8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0" r="7345"/>
          <a:stretch/>
        </p:blipFill>
        <p:spPr>
          <a:xfrm>
            <a:off x="757766" y="2811722"/>
            <a:ext cx="4356100" cy="2704930"/>
          </a:xfrm>
          <a:prstGeom prst="rect">
            <a:avLst/>
          </a:prstGeom>
        </p:spPr>
      </p:pic>
      <p:pic>
        <p:nvPicPr>
          <p:cNvPr id="18" name="Picture 17" descr="A picture containing indoor&#10;&#10;Description automatically generated">
            <a:extLst>
              <a:ext uri="{FF2B5EF4-FFF2-40B4-BE49-F238E27FC236}">
                <a16:creationId xmlns:a16="http://schemas.microsoft.com/office/drawing/2014/main" id="{773C7A56-3BD4-4C4F-9184-A1F3DEBD0C6F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" r="10148"/>
          <a:stretch/>
        </p:blipFill>
        <p:spPr>
          <a:xfrm>
            <a:off x="6773333" y="2811722"/>
            <a:ext cx="4538133" cy="28101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46035A-0141-5545-984E-5D9F5C2F8EEE}"/>
              </a:ext>
            </a:extLst>
          </p:cNvPr>
          <p:cNvSpPr txBox="1"/>
          <p:nvPr/>
        </p:nvSpPr>
        <p:spPr>
          <a:xfrm>
            <a:off x="2438401" y="5959381"/>
            <a:ext cx="6652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Thiết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kế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tiêu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cũng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sự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đặc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trưng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sự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mạnh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mẽ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bền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bỉ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VN" b="1" dirty="0"/>
          </a:p>
        </p:txBody>
      </p:sp>
    </p:spTree>
    <p:extLst>
      <p:ext uri="{BB962C8B-B14F-4D97-AF65-F5344CB8AC3E}">
        <p14:creationId xmlns:p14="http://schemas.microsoft.com/office/powerpoint/2010/main" val="1715958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4603E3-DA33-704C-9A5C-E2FF6FA9FAD5}"/>
              </a:ext>
            </a:extLst>
          </p:cNvPr>
          <p:cNvSpPr txBox="1"/>
          <p:nvPr/>
        </p:nvSpPr>
        <p:spPr>
          <a:xfrm>
            <a:off x="5218201" y="1640792"/>
            <a:ext cx="1228071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400" b="1" dirty="0" err="1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Sơn</a:t>
            </a:r>
            <a:r>
              <a:rPr lang="en-GB" sz="2400" b="1" dirty="0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n-GB" sz="2400" b="1" dirty="0" err="1">
                <a:solidFill>
                  <a:srgbClr val="0EB050"/>
                </a:solidFill>
                <a:latin typeface="Calibri" panose="020F0502020204030204" pitchFamily="34" charset="0"/>
                <a:cs typeface="Segoe UI" panose="020B0502040204020203" pitchFamily="34" charset="0"/>
              </a:rPr>
              <a:t>xe</a:t>
            </a:r>
            <a:endParaRPr lang="en-US" sz="2400" b="1" dirty="0">
              <a:solidFill>
                <a:srgbClr val="0EB05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7719C-70E0-A44F-AFBF-D716A2882E09}"/>
              </a:ext>
            </a:extLst>
          </p:cNvPr>
          <p:cNvSpPr txBox="1"/>
          <p:nvPr/>
        </p:nvSpPr>
        <p:spPr>
          <a:xfrm>
            <a:off x="3818255" y="713953"/>
            <a:ext cx="4874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Thiết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kế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chế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thử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sản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phẩm</a:t>
            </a:r>
            <a:endParaRPr lang="en-US" sz="3200" b="1" noProof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46035A-0141-5545-984E-5D9F5C2F8EEE}"/>
              </a:ext>
            </a:extLst>
          </p:cNvPr>
          <p:cNvSpPr txBox="1"/>
          <p:nvPr/>
        </p:nvSpPr>
        <p:spPr>
          <a:xfrm>
            <a:off x="2239932" y="5495681"/>
            <a:ext cx="7184608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sơn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xử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tiêu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chuẩn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đảm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bảo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chất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lượng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9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màu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màu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cam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màu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phổ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biến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nhất</a:t>
            </a:r>
            <a:endParaRPr lang="en-V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F6F85BA-EE9B-C141-958C-79BDD3D2C682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9" r="5848"/>
          <a:stretch/>
        </p:blipFill>
        <p:spPr>
          <a:xfrm>
            <a:off x="680420" y="2425302"/>
            <a:ext cx="4255559" cy="2726055"/>
          </a:xfrm>
          <a:prstGeom prst="rect">
            <a:avLst/>
          </a:prstGeom>
        </p:spPr>
      </p:pic>
      <p:pic>
        <p:nvPicPr>
          <p:cNvPr id="10" name="Picture 9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E69ECFE0-6EF7-5347-B98B-2402172250D8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8"/>
          <a:stretch/>
        </p:blipFill>
        <p:spPr>
          <a:xfrm>
            <a:off x="6852706" y="2425302"/>
            <a:ext cx="4447667" cy="272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08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13944" y="1652081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B4F7F7-9A27-42B0-B336-05AA1B13CB6B}"/>
              </a:ext>
            </a:extLst>
          </p:cNvPr>
          <p:cNvSpPr txBox="1"/>
          <p:nvPr/>
        </p:nvSpPr>
        <p:spPr>
          <a:xfrm>
            <a:off x="3234267" y="5487165"/>
            <a:ext cx="5294488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Chiếc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chuyển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đến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bộ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phận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lắp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ráp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chi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tiết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nội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thất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điện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buồng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lái</a:t>
            </a:r>
            <a:endParaRPr lang="en-US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8DE1C-9999-7941-A08F-182717127154}"/>
              </a:ext>
            </a:extLst>
          </p:cNvPr>
          <p:cNvSpPr txBox="1"/>
          <p:nvPr/>
        </p:nvSpPr>
        <p:spPr>
          <a:xfrm>
            <a:off x="3861608" y="571413"/>
            <a:ext cx="4497269" cy="754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Khung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gầm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chi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tiết</a:t>
            </a:r>
            <a:endParaRPr lang="en-VN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7B412E76-9A89-CD4B-ACA3-6048BB80AC2A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" r="264" b="8257"/>
          <a:stretch/>
        </p:blipFill>
        <p:spPr>
          <a:xfrm>
            <a:off x="2641600" y="1939603"/>
            <a:ext cx="6479822" cy="335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50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13944" y="1652081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B4F7F7-9A27-42B0-B336-05AA1B13CB6B}"/>
              </a:ext>
            </a:extLst>
          </p:cNvPr>
          <p:cNvSpPr txBox="1"/>
          <p:nvPr/>
        </p:nvSpPr>
        <p:spPr>
          <a:xfrm>
            <a:off x="3234267" y="5487165"/>
            <a:ext cx="5294488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Cửa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xe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tạm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thời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tháo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để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phục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vụ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lắp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chi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tiết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thuận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tiện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gắn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lại</a:t>
            </a:r>
            <a:endParaRPr lang="en-V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8DE1C-9999-7941-A08F-182717127154}"/>
              </a:ext>
            </a:extLst>
          </p:cNvPr>
          <p:cNvSpPr txBox="1"/>
          <p:nvPr/>
        </p:nvSpPr>
        <p:spPr>
          <a:xfrm>
            <a:off x="3861608" y="571413"/>
            <a:ext cx="4497269" cy="754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Khung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gầm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GB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chi </a:t>
            </a:r>
            <a:r>
              <a:rPr lang="en-GB" sz="32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tiết</a:t>
            </a:r>
            <a:endParaRPr lang="en-VN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2863D8D6-4F1E-F344-8566-863464D2E34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555" y="1998956"/>
            <a:ext cx="6268156" cy="325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109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8DBB12C60ACD43B0AB6D040C2D7D2E" ma:contentTypeVersion="11" ma:contentTypeDescription="Create a new document." ma:contentTypeScope="" ma:versionID="2975197b1b9329d4bed0d07be1544965">
  <xsd:schema xmlns:xsd="http://www.w3.org/2001/XMLSchema" xmlns:xs="http://www.w3.org/2001/XMLSchema" xmlns:p="http://schemas.microsoft.com/office/2006/metadata/properties" xmlns:ns3="518d4b73-4755-4f7b-adce-700f84c36b3a" xmlns:ns4="9b3f2b1c-b569-4ae8-ae62-019454d7d587" targetNamespace="http://schemas.microsoft.com/office/2006/metadata/properties" ma:root="true" ma:fieldsID="2db1c5b059e613dc57e490f1c1567b31" ns3:_="" ns4:_="">
    <xsd:import namespace="518d4b73-4755-4f7b-adce-700f84c36b3a"/>
    <xsd:import namespace="9b3f2b1c-b569-4ae8-ae62-019454d7d58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8d4b73-4755-4f7b-adce-700f84c36b3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3f2b1c-b569-4ae8-ae62-019454d7d587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023ABC3-D3D7-4A9E-B293-0ECC2138E8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8d4b73-4755-4f7b-adce-700f84c36b3a"/>
    <ds:schemaRef ds:uri="9b3f2b1c-b569-4ae8-ae62-019454d7d5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81CF38C-2F8F-4A54-8984-34E2CB794A8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3E252D-09FE-4071-A91B-CACE44D94AB6}">
  <ds:schemaRefs>
    <ds:schemaRef ds:uri="http://schemas.microsoft.com/office/2006/documentManagement/types"/>
    <ds:schemaRef ds:uri="518d4b73-4755-4f7b-adce-700f84c36b3a"/>
    <ds:schemaRef ds:uri="http://purl.org/dc/terms/"/>
    <ds:schemaRef ds:uri="http://schemas.openxmlformats.org/package/2006/metadata/core-properties"/>
    <ds:schemaRef ds:uri="http://purl.org/dc/dcmitype/"/>
    <ds:schemaRef ds:uri="9b3f2b1c-b569-4ae8-ae62-019454d7d587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1256</TotalTime>
  <Words>423</Words>
  <Application>Microsoft Macintosh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Huu Nhan 20200450</dc:creator>
  <cp:lastModifiedBy>LE THANH HAI 20191813</cp:lastModifiedBy>
  <cp:revision>28</cp:revision>
  <dcterms:created xsi:type="dcterms:W3CDTF">2022-10-24T16:22:13Z</dcterms:created>
  <dcterms:modified xsi:type="dcterms:W3CDTF">2022-11-17T16:36:48Z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0x0101008A8DBB12C60ACD43B0AB6D040C2D7D2E</vt:lpwstr>
  </property>
</Properties>
</file>

<file path=docProps/thumbnail.jpeg>
</file>